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48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10</c:v>
                </c:pt>
                <c:pt idx="10">
                  <c:v>4</c:v>
                </c:pt>
                <c:pt idx="11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Sheet1!$D$2:$D$13</c:f>
              <c:numCache>
                <c:formatCode>General</c:formatCode>
                <c:ptCount val="12"/>
                <c:pt idx="6">
                  <c:v>4</c:v>
                </c:pt>
                <c:pt idx="7">
                  <c:v>3</c:v>
                </c:pt>
                <c:pt idx="8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3847808"/>
        <c:axId val="253874560"/>
      </c:barChart>
      <c:catAx>
        <c:axId val="253847808"/>
        <c:scaling>
          <c:orientation val="minMax"/>
        </c:scaling>
        <c:delete val="0"/>
        <c:axPos val="b"/>
        <c:majorTickMark val="out"/>
        <c:minorTickMark val="none"/>
        <c:tickLblPos val="nextTo"/>
        <c:crossAx val="253874560"/>
        <c:crosses val="autoZero"/>
        <c:auto val="1"/>
        <c:lblAlgn val="ctr"/>
        <c:lblOffset val="100"/>
        <c:noMultiLvlLbl val="0"/>
      </c:catAx>
      <c:valAx>
        <c:axId val="253874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5384780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10</c:v>
                </c:pt>
                <c:pt idx="10">
                  <c:v>4</c:v>
                </c:pt>
                <c:pt idx="11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Sheet1!$D$2:$D$13</c:f>
              <c:numCache>
                <c:formatCode>General</c:formatCode>
                <c:ptCount val="12"/>
                <c:pt idx="9">
                  <c:v>10</c:v>
                </c:pt>
                <c:pt idx="10">
                  <c:v>4</c:v>
                </c:pt>
                <c:pt idx="1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4917632"/>
        <c:axId val="294919168"/>
      </c:barChart>
      <c:catAx>
        <c:axId val="294917632"/>
        <c:scaling>
          <c:orientation val="minMax"/>
        </c:scaling>
        <c:delete val="0"/>
        <c:axPos val="b"/>
        <c:majorTickMark val="out"/>
        <c:minorTickMark val="none"/>
        <c:tickLblPos val="nextTo"/>
        <c:crossAx val="294919168"/>
        <c:crosses val="autoZero"/>
        <c:auto val="1"/>
        <c:lblAlgn val="ctr"/>
        <c:lblOffset val="100"/>
        <c:noMultiLvlLbl val="0"/>
      </c:catAx>
      <c:valAx>
        <c:axId val="294919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9491763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10</c:v>
                </c:pt>
                <c:pt idx="10">
                  <c:v>4</c:v>
                </c:pt>
                <c:pt idx="11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Sheet1!$D$2:$D$13</c:f>
              <c:numCache>
                <c:formatCode>General</c:formatCode>
                <c:ptCount val="12"/>
                <c:pt idx="3">
                  <c:v>3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4927360"/>
        <c:axId val="295887616"/>
      </c:barChart>
      <c:catAx>
        <c:axId val="294927360"/>
        <c:scaling>
          <c:orientation val="minMax"/>
        </c:scaling>
        <c:delete val="0"/>
        <c:axPos val="b"/>
        <c:majorTickMark val="out"/>
        <c:minorTickMark val="none"/>
        <c:tickLblPos val="nextTo"/>
        <c:crossAx val="295887616"/>
        <c:crosses val="autoZero"/>
        <c:auto val="1"/>
        <c:lblAlgn val="ctr"/>
        <c:lblOffset val="100"/>
        <c:noMultiLvlLbl val="0"/>
      </c:catAx>
      <c:valAx>
        <c:axId val="295887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9492736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5</c:v>
                </c:pt>
                <c:pt idx="2">
                  <c:v>10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10</c:v>
                </c:pt>
                <c:pt idx="10">
                  <c:v>4</c:v>
                </c:pt>
                <c:pt idx="11">
                  <c:v>7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multiLvlStrRef>
              <c:f>Sheet1!$A$2:$B$13</c:f>
              <c:multiLvlStrCache>
                <c:ptCount val="12"/>
                <c:lvl>
                  <c:pt idx="0">
                    <c:v>Jan</c:v>
                  </c:pt>
                  <c:pt idx="1">
                    <c:v>Feb</c:v>
                  </c:pt>
                  <c:pt idx="2">
                    <c:v>Mar</c:v>
                  </c:pt>
                  <c:pt idx="3">
                    <c:v>Apr</c:v>
                  </c:pt>
                  <c:pt idx="4">
                    <c:v>May</c:v>
                  </c:pt>
                  <c:pt idx="5">
                    <c:v>Jun</c:v>
                  </c:pt>
                  <c:pt idx="6">
                    <c:v>Jul</c:v>
                  </c:pt>
                  <c:pt idx="7">
                    <c:v>Aug</c:v>
                  </c:pt>
                  <c:pt idx="8">
                    <c:v>Sep</c:v>
                  </c:pt>
                  <c:pt idx="9">
                    <c:v>Oct</c:v>
                  </c:pt>
                  <c:pt idx="10">
                    <c:v>Nov</c:v>
                  </c:pt>
                  <c:pt idx="11">
                    <c:v>Dec</c:v>
                  </c:pt>
                </c:lvl>
                <c:lvl>
                  <c:pt idx="0">
                    <c:v>Q1</c:v>
                  </c:pt>
                  <c:pt idx="3">
                    <c:v>Q2</c:v>
                  </c:pt>
                  <c:pt idx="6">
                    <c:v>Q3</c:v>
                  </c:pt>
                  <c:pt idx="9">
                    <c:v>Q4</c:v>
                  </c:pt>
                </c:lvl>
              </c:multiLvlStrCache>
            </c:multiLvl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5</c:v>
                </c:pt>
                <c:pt idx="1">
                  <c:v>5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1112448"/>
        <c:axId val="311113984"/>
      </c:barChart>
      <c:catAx>
        <c:axId val="311112448"/>
        <c:scaling>
          <c:orientation val="minMax"/>
        </c:scaling>
        <c:delete val="0"/>
        <c:axPos val="b"/>
        <c:majorTickMark val="out"/>
        <c:minorTickMark val="none"/>
        <c:tickLblPos val="nextTo"/>
        <c:crossAx val="311113984"/>
        <c:crosses val="autoZero"/>
        <c:auto val="1"/>
        <c:lblAlgn val="ctr"/>
        <c:lblOffset val="100"/>
        <c:noMultiLvlLbl val="0"/>
      </c:catAx>
      <c:valAx>
        <c:axId val="311113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1111244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197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02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16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1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67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0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52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4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14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6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3EEE-DF76-4C7B-A0C9-C5663AC22D9B}" type="datetimeFigureOut">
              <a:rPr lang="en-GB" smtClean="0"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CF60-9AB0-44FE-8E10-923580FE3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50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563888" y="21412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004048" y="21412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Q3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444208" y="21412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Q4</a:t>
            </a:r>
            <a:endParaRPr lang="en-GB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70988861"/>
              </p:ext>
            </p:extLst>
          </p:nvPr>
        </p:nvGraphicFramePr>
        <p:xfrm>
          <a:off x="1547664" y="2924944"/>
          <a:ext cx="61560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941713006"/>
              </p:ext>
            </p:extLst>
          </p:nvPr>
        </p:nvGraphicFramePr>
        <p:xfrm>
          <a:off x="1547664" y="2924944"/>
          <a:ext cx="61560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873362856"/>
              </p:ext>
            </p:extLst>
          </p:nvPr>
        </p:nvGraphicFramePr>
        <p:xfrm>
          <a:off x="1547664" y="2924944"/>
          <a:ext cx="61560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08968160"/>
              </p:ext>
            </p:extLst>
          </p:nvPr>
        </p:nvGraphicFramePr>
        <p:xfrm>
          <a:off x="1547664" y="2924944"/>
          <a:ext cx="61560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 13"/>
          <p:cNvSpPr/>
          <p:nvPr/>
        </p:nvSpPr>
        <p:spPr>
          <a:xfrm>
            <a:off x="2123728" y="2141240"/>
            <a:ext cx="108012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780677" y="836712"/>
            <a:ext cx="3582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Animated chart using action triggers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2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  <p:bldGraphic spid="6" grpId="2">
        <p:bldAsOne/>
      </p:bldGraphic>
      <p:bldGraphic spid="6" grpId="3">
        <p:bldAsOne/>
      </p:bldGraphic>
      <p:bldGraphic spid="6" grpId="4">
        <p:bldAsOne/>
      </p:bldGraphic>
      <p:bldGraphic spid="7" grpId="0">
        <p:bldAsOne/>
      </p:bldGraphic>
      <p:bldGraphic spid="7" grpId="1">
        <p:bldAsOne/>
      </p:bldGraphic>
      <p:bldGraphic spid="7" grpId="2">
        <p:bldAsOne/>
      </p:bldGraphic>
      <p:bldGraphic spid="7" grpId="3">
        <p:bldAsOne/>
      </p:bldGraphic>
      <p:bldGraphic spid="7" grpId="4">
        <p:bldAsOne/>
      </p:bldGraphic>
      <p:bldGraphic spid="5" grpId="0">
        <p:bldAsOne/>
      </p:bldGraphic>
      <p:bldGraphic spid="5" grpId="1">
        <p:bldAsOne/>
      </p:bldGraphic>
      <p:bldGraphic spid="5" grpId="2">
        <p:bldAsOne/>
      </p:bldGraphic>
      <p:bldGraphic spid="5" grpId="3">
        <p:bldAsOne/>
      </p:bldGraphic>
      <p:bldGraphic spid="5" grpId="4">
        <p:bldAsOne/>
      </p:bldGraphic>
      <p:bldGraphic spid="4" grpId="0">
        <p:bldAsOne/>
      </p:bldGraphic>
      <p:bldGraphic spid="4" grpId="1">
        <p:bldAsOne/>
      </p:bldGraphic>
      <p:bldGraphic spid="4" grpId="2">
        <p:bldAsOne/>
      </p:bldGraphic>
      <p:bldGraphic spid="4" grpId="3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Digitab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Pope</dc:creator>
  <cp:lastModifiedBy>Andy</cp:lastModifiedBy>
  <cp:revision>2</cp:revision>
  <dcterms:created xsi:type="dcterms:W3CDTF">2016-03-17T14:29:03Z</dcterms:created>
  <dcterms:modified xsi:type="dcterms:W3CDTF">2016-03-19T09:45:18Z</dcterms:modified>
</cp:coreProperties>
</file>